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12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2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98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3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4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98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63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26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19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C1C6-BCD9-4F61-B1A8-561469E96D44}" type="datetimeFigureOut">
              <a:rPr lang="cs-CZ" smtClean="0"/>
              <a:t>22.01.2020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14FF-3781-4ED5-B924-191234DE0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Malý </a:t>
            </a:r>
            <a:r>
              <a:rPr lang="cs-CZ" dirty="0" smtClean="0"/>
              <a:t>zahradník 2019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MŠ Kpt. Nálepky 2393 Tábor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 to krása….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864271" cy="4351338"/>
          </a:xfrm>
        </p:spPr>
      </p:pic>
    </p:spTree>
    <p:extLst>
      <p:ext uri="{BB962C8B-B14F-4D97-AF65-F5344CB8AC3E}">
        <p14:creationId xmlns:p14="http://schemas.microsoft.com/office/powerpoint/2010/main" val="1767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 na zahradníčka jsme nezapomněli…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5394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ýsledek </a:t>
            </a:r>
            <a:r>
              <a:rPr lang="cs-CZ" dirty="0" smtClean="0"/>
              <a:t>uvidíme do prázdnin…….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3357414" cy="4351338"/>
          </a:xfrm>
        </p:spPr>
      </p:pic>
    </p:spTree>
    <p:extLst>
      <p:ext uri="{BB962C8B-B14F-4D97-AF65-F5344CB8AC3E}">
        <p14:creationId xmlns:p14="http://schemas.microsoft.com/office/powerpoint/2010/main" val="20304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podzim už jsme si jen uhrabali zahradu…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64272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v zimě už se těšili na jaro, jako ta veverka…..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657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Vítá Vás nový člen naší školky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1380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pojďme se podívat na začátek….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3391920" cy="4351338"/>
          </a:xfrm>
        </p:spPr>
      </p:pic>
    </p:spTree>
    <p:extLst>
      <p:ext uri="{BB962C8B-B14F-4D97-AF65-F5344CB8AC3E}">
        <p14:creationId xmlns:p14="http://schemas.microsoft.com/office/powerpoint/2010/main" val="32563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..napřed jsme si museli pořádně uklidit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zahradu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90" y="2505075"/>
            <a:ext cx="2638183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i</a:t>
            </a:r>
            <a:r>
              <a:rPr lang="cs-CZ" dirty="0" smtClean="0"/>
              <a:t> záhonky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04" y="2505075"/>
            <a:ext cx="2589688" cy="3684588"/>
          </a:xfrm>
        </p:spPr>
      </p:pic>
    </p:spTree>
    <p:extLst>
      <p:ext uri="{BB962C8B-B14F-4D97-AF65-F5344CB8AC3E}">
        <p14:creationId xmlns:p14="http://schemas.microsoft.com/office/powerpoint/2010/main" val="31712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Upravili jsme si hmatový chodníček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2921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dosypali kůru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694618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691742" cy="4351338"/>
          </a:xfrm>
        </p:spPr>
      </p:pic>
    </p:spTree>
    <p:extLst>
      <p:ext uri="{BB962C8B-B14F-4D97-AF65-F5344CB8AC3E}">
        <p14:creationId xmlns:p14="http://schemas.microsoft.com/office/powerpoint/2010/main" val="3463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ejtěžší práce nás teprve čekala….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3253897" cy="4351338"/>
          </a:xfrm>
        </p:spPr>
      </p:pic>
    </p:spTree>
    <p:extLst>
      <p:ext uri="{BB962C8B-B14F-4D97-AF65-F5344CB8AC3E}">
        <p14:creationId xmlns:p14="http://schemas.microsoft.com/office/powerpoint/2010/main" val="22286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Vytvořit nový bylinkový záhon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708995" cy="4351338"/>
          </a:xfrm>
        </p:spPr>
      </p:pic>
    </p:spTree>
    <p:extLst>
      <p:ext uri="{BB962C8B-B14F-4D97-AF65-F5344CB8AC3E}">
        <p14:creationId xmlns:p14="http://schemas.microsoft.com/office/powerpoint/2010/main" val="7478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</a:t>
            </a:r>
            <a:r>
              <a:rPr lang="cs-CZ" dirty="0" smtClean="0"/>
              <a:t>le povedlo se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7434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Širokoúhlá obrazovka</PresentationFormat>
  <Paragraphs>17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Malý zahradník 2019</vt:lpstr>
      <vt:lpstr>Vítá Vás nový člen naší školky</vt:lpstr>
      <vt:lpstr>Ale pojďme se podívat na začátek….</vt:lpstr>
      <vt:lpstr>..napřed jsme si museli pořádně uklidit</vt:lpstr>
      <vt:lpstr>Upravili jsme si hmatový chodníček </vt:lpstr>
      <vt:lpstr>… dosypali kůru</vt:lpstr>
      <vt:lpstr>nejtěžší práce nás teprve čekala….</vt:lpstr>
      <vt:lpstr>Vytvořit nový bylinkový záhon</vt:lpstr>
      <vt:lpstr>ale povedlo se</vt:lpstr>
      <vt:lpstr>je to krása….</vt:lpstr>
      <vt:lpstr>Ani na zahradníčka jsme nezapomněli…</vt:lpstr>
      <vt:lpstr>výsledek uvidíme do prázdnin…….</vt:lpstr>
      <vt:lpstr>Na podzim už jsme si jen uhrabali zahradu…</vt:lpstr>
      <vt:lpstr>A v zimě už se těšili na jaro, jako ta veverka…..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Malý zahradník</dc:title>
  <dc:creator>HP</dc:creator>
  <cp:lastModifiedBy>HP</cp:lastModifiedBy>
  <cp:revision>5</cp:revision>
  <dcterms:created xsi:type="dcterms:W3CDTF">2019-05-28T13:53:03Z</dcterms:created>
  <dcterms:modified xsi:type="dcterms:W3CDTF">2020-01-22T12:53:13Z</dcterms:modified>
</cp:coreProperties>
</file>