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ED06-15F2-4CDD-BCA0-D5176F0C1F6D}" type="datetimeFigureOut">
              <a:rPr lang="cs-CZ" smtClean="0"/>
              <a:t>10. 2. 2020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53621-9FF0-4D3B-A5E5-2B5926E2A65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ED06-15F2-4CDD-BCA0-D5176F0C1F6D}" type="datetimeFigureOut">
              <a:rPr lang="cs-CZ" smtClean="0"/>
              <a:t>10. 2. 2020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53621-9FF0-4D3B-A5E5-2B5926E2A65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ED06-15F2-4CDD-BCA0-D5176F0C1F6D}" type="datetimeFigureOut">
              <a:rPr lang="cs-CZ" smtClean="0"/>
              <a:t>10. 2. 2020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53621-9FF0-4D3B-A5E5-2B5926E2A65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ED06-15F2-4CDD-BCA0-D5176F0C1F6D}" type="datetimeFigureOut">
              <a:rPr lang="cs-CZ" smtClean="0"/>
              <a:t>10. 2. 2020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53621-9FF0-4D3B-A5E5-2B5926E2A65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ED06-15F2-4CDD-BCA0-D5176F0C1F6D}" type="datetimeFigureOut">
              <a:rPr lang="cs-CZ" smtClean="0"/>
              <a:t>10. 2. 2020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53621-9FF0-4D3B-A5E5-2B5926E2A65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ED06-15F2-4CDD-BCA0-D5176F0C1F6D}" type="datetimeFigureOut">
              <a:rPr lang="cs-CZ" smtClean="0"/>
              <a:t>10. 2. 2020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53621-9FF0-4D3B-A5E5-2B5926E2A65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ED06-15F2-4CDD-BCA0-D5176F0C1F6D}" type="datetimeFigureOut">
              <a:rPr lang="cs-CZ" smtClean="0"/>
              <a:t>10. 2. 2020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53621-9FF0-4D3B-A5E5-2B5926E2A65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ED06-15F2-4CDD-BCA0-D5176F0C1F6D}" type="datetimeFigureOut">
              <a:rPr lang="cs-CZ" smtClean="0"/>
              <a:t>10. 2. 2020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53621-9FF0-4D3B-A5E5-2B5926E2A65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ED06-15F2-4CDD-BCA0-D5176F0C1F6D}" type="datetimeFigureOut">
              <a:rPr lang="cs-CZ" smtClean="0"/>
              <a:t>10. 2. 2020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53621-9FF0-4D3B-A5E5-2B5926E2A65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ED06-15F2-4CDD-BCA0-D5176F0C1F6D}" type="datetimeFigureOut">
              <a:rPr lang="cs-CZ" smtClean="0"/>
              <a:t>10. 2. 2020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53621-9FF0-4D3B-A5E5-2B5926E2A65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ED06-15F2-4CDD-BCA0-D5176F0C1F6D}" type="datetimeFigureOut">
              <a:rPr lang="cs-CZ" smtClean="0"/>
              <a:t>10. 2. 2020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53621-9FF0-4D3B-A5E5-2B5926E2A65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FED06-15F2-4CDD-BCA0-D5176F0C1F6D}" type="datetimeFigureOut">
              <a:rPr lang="cs-CZ" smtClean="0"/>
              <a:t>10. 2. 2020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53621-9FF0-4D3B-A5E5-2B5926E2A65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Mateřská škola Kostelec nad Orlicí, Mánesova 987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00B050"/>
                </a:solidFill>
              </a:rPr>
              <a:t>Malý zahradník 2019</a:t>
            </a:r>
            <a:endParaRPr lang="cs-CZ" sz="5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KRMENÍ PRO PTÁČKY </a:t>
            </a:r>
            <a:endParaRPr lang="cs-CZ" dirty="0"/>
          </a:p>
        </p:txBody>
      </p:sp>
      <p:pic>
        <p:nvPicPr>
          <p:cNvPr id="7" name="Zástupný symbol pro obsah 6" descr="IMG_20200124_1446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Zástupný symbol pro obsah 7" descr="IMG_20200124_1448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BYLINKY PRO PANÍ KUCHAŘKY</a:t>
            </a:r>
            <a:endParaRPr lang="cs-CZ" dirty="0"/>
          </a:p>
        </p:txBody>
      </p:sp>
      <p:pic>
        <p:nvPicPr>
          <p:cNvPr id="5" name="Zástupný symbol pro obsah 4" descr="20190719_1537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7325"/>
            <a:ext cx="4038600" cy="2271713"/>
          </a:xfrm>
        </p:spPr>
      </p:pic>
      <p:pic>
        <p:nvPicPr>
          <p:cNvPr id="6" name="Zástupný symbol pro obsah 5" descr="20190719_1537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7325"/>
            <a:ext cx="4038600" cy="227171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 descr="20190719_1539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7325"/>
            <a:ext cx="4038600" cy="2271713"/>
          </a:xfrm>
        </p:spPr>
      </p:pic>
      <p:pic>
        <p:nvPicPr>
          <p:cNvPr id="6" name="Zástupný symbol pro obsah 5" descr="20190719_1539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7325"/>
            <a:ext cx="4038600" cy="227171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DĚTI A ZAMĚSTNANCI MŠ MÁNESOVA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00B050"/>
                </a:solidFill>
              </a:rPr>
              <a:t>TĚŠÍME SE NA DALŠÍ ROK </a:t>
            </a:r>
            <a:endParaRPr lang="cs-CZ" sz="5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DÝŇOVÁNÍ</a:t>
            </a:r>
            <a:endParaRPr lang="cs-CZ" dirty="0"/>
          </a:p>
        </p:txBody>
      </p:sp>
      <p:pic>
        <p:nvPicPr>
          <p:cNvPr id="4" name="Zástupný symbol pro obsah 3" descr="IMG_20190913_1049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ÚRODY</a:t>
            </a:r>
            <a:endParaRPr lang="cs-CZ" dirty="0"/>
          </a:p>
        </p:txBody>
      </p:sp>
      <p:pic>
        <p:nvPicPr>
          <p:cNvPr id="4" name="Zástupný symbol pro obsah 3" descr="IMG_20190913_1051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DLABÁNÍ, VÝZDOBA MŠ</a:t>
            </a:r>
            <a:endParaRPr lang="cs-CZ" dirty="0"/>
          </a:p>
        </p:txBody>
      </p:sp>
      <p:pic>
        <p:nvPicPr>
          <p:cNvPr id="4" name="Zástupný symbol pro obsah 3" descr="IMG_20191010_0645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Zástupný symbol pro obsah 5" descr="IMG_20191010_0645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RYBÍZOBRANÍ</a:t>
            </a:r>
            <a:endParaRPr lang="cs-CZ" dirty="0"/>
          </a:p>
        </p:txBody>
      </p:sp>
      <p:pic>
        <p:nvPicPr>
          <p:cNvPr id="5" name="Zástupný symbol pro obsah 4" descr="20190719_1537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JEDLÝ ZÁHON VYSAZENÝ V LOŇSKÉM ROCE</a:t>
            </a:r>
            <a:endParaRPr lang="cs-CZ" dirty="0"/>
          </a:p>
        </p:txBody>
      </p:sp>
      <p:pic>
        <p:nvPicPr>
          <p:cNvPr id="4" name="Zástupný symbol pro obsah 3" descr="20190719_1537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231740" y="1778088"/>
            <a:ext cx="4680520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PEČEME KOLÁČ S RYBÍZEM</a:t>
            </a:r>
            <a:endParaRPr lang="cs-CZ" dirty="0"/>
          </a:p>
        </p:txBody>
      </p:sp>
      <p:pic>
        <p:nvPicPr>
          <p:cNvPr id="4" name="Zástupný symbol pro obsah 3" descr="IMG_20190913_0752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DOBROU CHUŤ </a:t>
            </a:r>
            <a:endParaRPr lang="cs-CZ" dirty="0"/>
          </a:p>
        </p:txBody>
      </p:sp>
      <p:pic>
        <p:nvPicPr>
          <p:cNvPr id="4" name="Zástupný symbol pro obsah 3" descr="IMG_20190913_1335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7" name="Zástupný symbol pro obsah 6" descr="IMG_20190913_1335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SLUNEČNICE</a:t>
            </a:r>
            <a:endParaRPr lang="cs-CZ" dirty="0"/>
          </a:p>
        </p:txBody>
      </p:sp>
      <p:pic>
        <p:nvPicPr>
          <p:cNvPr id="12" name="Zástupný symbol pro obsah 11" descr="20190719_1536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974440" y="1562064"/>
            <a:ext cx="5112569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49</Words>
  <Application>Microsoft Office PowerPoint</Application>
  <PresentationFormat>Předvádění na obrazovce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Mateřská škola Kostelec nad Orlicí, Mánesova 987</vt:lpstr>
      <vt:lpstr>DÝŇOVÁNÍ</vt:lpstr>
      <vt:lpstr>UKÁZKA ÚRODY</vt:lpstr>
      <vt:lpstr>DLABÁNÍ, VÝZDOBA MŠ</vt:lpstr>
      <vt:lpstr>RYBÍZOBRANÍ</vt:lpstr>
      <vt:lpstr>JEDLÝ ZÁHON VYSAZENÝ V LOŇSKÉM ROCE</vt:lpstr>
      <vt:lpstr>PEČEME KOLÁČ S RYBÍZEM</vt:lpstr>
      <vt:lpstr>DOBROU CHUŤ </vt:lpstr>
      <vt:lpstr>SLUNEČNICE</vt:lpstr>
      <vt:lpstr>KRMENÍ PRO PTÁČKY </vt:lpstr>
      <vt:lpstr>BYLINKY PRO PANÍ KUCHAŘKY</vt:lpstr>
      <vt:lpstr>Snímek 12</vt:lpstr>
      <vt:lpstr>DĚTI A ZAMĚSTNANCI MŠ MÁNESOVA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Mateřská škola Kostelec nad Orlicí, Mánesova 987</dc:title>
  <dc:creator>Notebook</dc:creator>
  <cp:lastModifiedBy>Notebook</cp:lastModifiedBy>
  <cp:revision>5</cp:revision>
  <dcterms:created xsi:type="dcterms:W3CDTF">2020-02-10T06:20:03Z</dcterms:created>
  <dcterms:modified xsi:type="dcterms:W3CDTF">2020-02-10T07:05:13Z</dcterms:modified>
</cp:coreProperties>
</file>