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11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73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0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5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4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13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09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6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67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70C4-750F-41AE-829E-38D1F315E684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E942-D3E4-482B-B859-FAFF2C929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BAREVNÝ ŠNEK 2016</a:t>
            </a:r>
            <a:br>
              <a:rPr lang="cs-CZ" dirty="0" smtClean="0"/>
            </a:br>
            <a:r>
              <a:rPr lang="cs-CZ" dirty="0" smtClean="0"/>
              <a:t>KYTIČKY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63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POLOVINA NAŠEHO ŠNEKA JE JEŠTĚ PRÁZDNÁ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1790162"/>
            <a:ext cx="7225047" cy="4056845"/>
          </a:xfrm>
        </p:spPr>
      </p:pic>
    </p:spTree>
    <p:extLst>
      <p:ext uri="{BB962C8B-B14F-4D97-AF65-F5344CB8AC3E}">
        <p14:creationId xmlns:p14="http://schemas.microsoft.com/office/powerpoint/2010/main" val="36348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ZKUSÍME VYSET LICHOŘEŘIŠNICI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365161"/>
            <a:ext cx="7534141" cy="4610636"/>
          </a:xfrm>
        </p:spPr>
      </p:pic>
    </p:spTree>
    <p:extLst>
      <p:ext uri="{BB962C8B-B14F-4D97-AF65-F5344CB8AC3E}">
        <p14:creationId xmlns:p14="http://schemas.microsoft.com/office/powerpoint/2010/main" val="85179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NAKYPŘIT, UDĚLAT ŘÁDEK A JEDNOTLIVÁ SEMÍNKA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1815921"/>
            <a:ext cx="5924281" cy="4340180"/>
          </a:xfrm>
        </p:spPr>
      </p:pic>
    </p:spTree>
    <p:extLst>
      <p:ext uri="{BB962C8B-B14F-4D97-AF65-F5344CB8AC3E}">
        <p14:creationId xmlns:p14="http://schemas.microsoft.com/office/powerpoint/2010/main" val="302004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ZOPAKUJEME SI CO JSME VYSELI….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1532586"/>
            <a:ext cx="6722771" cy="4378817"/>
          </a:xfrm>
        </p:spPr>
      </p:pic>
    </p:spTree>
    <p:extLst>
      <p:ext uri="{BB962C8B-B14F-4D97-AF65-F5344CB8AC3E}">
        <p14:creationId xmlns:p14="http://schemas.microsoft.com/office/powerpoint/2010/main" val="638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PRAVIDELNÁ ZÁLIVKA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0" y="1519707"/>
            <a:ext cx="6233374" cy="4657256"/>
          </a:xfrm>
        </p:spPr>
      </p:pic>
    </p:spTree>
    <p:extLst>
      <p:ext uri="{BB962C8B-B14F-4D97-AF65-F5344CB8AC3E}">
        <p14:creationId xmlns:p14="http://schemas.microsoft.com/office/powerpoint/2010/main" val="363196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ZBYLY NÁM SEMÍNKA, TAK JEŠTĚ UPRAVÍME VCHOD DO ŠKOLKY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825625"/>
            <a:ext cx="6053071" cy="4351338"/>
          </a:xfrm>
        </p:spPr>
      </p:pic>
    </p:spTree>
    <p:extLst>
      <p:ext uri="{BB962C8B-B14F-4D97-AF65-F5344CB8AC3E}">
        <p14:creationId xmlns:p14="http://schemas.microsoft.com/office/powerpoint/2010/main" val="370112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HLÍNOU JE VELKÝ MAGNET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1378039"/>
            <a:ext cx="5718220" cy="4798924"/>
          </a:xfrm>
        </p:spPr>
      </p:pic>
    </p:spTree>
    <p:extLst>
      <p:ext uri="{BB962C8B-B14F-4D97-AF65-F5344CB8AC3E}">
        <p14:creationId xmlns:p14="http://schemas.microsoft.com/office/powerpoint/2010/main" val="142787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NĚKDO SI POMÁHAL KYBLÍKEM….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416676"/>
            <a:ext cx="6323526" cy="4760287"/>
          </a:xfrm>
        </p:spPr>
      </p:pic>
    </p:spTree>
    <p:extLst>
      <p:ext uri="{BB962C8B-B14F-4D97-AF65-F5344CB8AC3E}">
        <p14:creationId xmlns:p14="http://schemas.microsoft.com/office/powerpoint/2010/main" val="1457244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Širokoúhlá obrazovka</PresentationFormat>
  <Paragraphs>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BAREVNÝ ŠNEK 2016 KYTIČKY</vt:lpstr>
      <vt:lpstr>POLOVINA NAŠEHO ŠNEKA JE JEŠTĚ PRÁZDNÁ</vt:lpstr>
      <vt:lpstr>ZKUSÍME VYSET LICHOŘEŘIŠNICI</vt:lpstr>
      <vt:lpstr>NAKYPŘIT, UDĚLAT ŘÁDEK A JEDNOTLIVÁ SEMÍNKA</vt:lpstr>
      <vt:lpstr>ZOPAKUJEME SI CO JSME VYSELI….</vt:lpstr>
      <vt:lpstr>PRAVIDELNÁ ZÁLIVKA</vt:lpstr>
      <vt:lpstr>ZBYLY NÁM SEMÍNKA, TAK JEŠTĚ UPRAVÍME VCHOD DO ŠKOLKY</vt:lpstr>
      <vt:lpstr>PRÁCE S HLÍNOU JE VELKÝ MAGNET</vt:lpstr>
      <vt:lpstr>NĚKDO SI POMÁHAL KYBLÍKEM….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BAREVNÝ ŠNEK 2016 KYTIČKY</dc:title>
  <dc:creator>Notebook</dc:creator>
  <cp:lastModifiedBy>Notebook</cp:lastModifiedBy>
  <cp:revision>2</cp:revision>
  <dcterms:created xsi:type="dcterms:W3CDTF">2016-11-29T08:31:38Z</dcterms:created>
  <dcterms:modified xsi:type="dcterms:W3CDTF">2016-11-29T08:39:49Z</dcterms:modified>
</cp:coreProperties>
</file>